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9" d="100"/>
          <a:sy n="139" d="100"/>
        </p:scale>
        <p:origin x="-156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A4E21-8F82-44B2-9123-C7F992368A9D}" type="datetimeFigureOut">
              <a:rPr lang="en-US" smtClean="0"/>
              <a:t>2/12/15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AC788F-5E0B-4938-B438-FABD0D6CC98D}" type="slidenum">
              <a:rPr lang="en-US" smtClean="0"/>
              <a:t>‹#›</a:t>
            </a:fld>
            <a:endParaRPr lang="en-US"/>
          </a:p>
        </p:txBody>
      </p:sp>
    </p:spTree>
    <p:extLst>
      <p:ext uri="{BB962C8B-B14F-4D97-AF65-F5344CB8AC3E}">
        <p14:creationId xmlns:p14="http://schemas.microsoft.com/office/powerpoint/2010/main" val="2164980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111" charset="-128"/>
              <a:cs typeface="ＭＳ Ｐゴシック" pitchFamily="-11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ea typeface="ＭＳ Ｐゴシック" pitchFamily="-111" charset="-128"/>
                <a:cs typeface="ＭＳ Ｐゴシック" pitchFamily="-111" charset="-128"/>
              </a:rPr>
              <a:t>Participants will reflect individually on this prompt.</a:t>
            </a:r>
          </a:p>
        </p:txBody>
      </p:sp>
      <p:sp>
        <p:nvSpPr>
          <p:cNvPr id="20484" name="Slide Number Placeholder 3"/>
          <p:cNvSpPr>
            <a:spLocks noGrp="1"/>
          </p:cNvSpPr>
          <p:nvPr>
            <p:ph type="sldNum" sz="quarter" idx="5"/>
          </p:nvPr>
        </p:nvSpPr>
        <p:spPr bwMode="auto">
          <a:noFill/>
          <a:ln>
            <a:miter lim="800000"/>
            <a:headEnd/>
            <a:tailEnd/>
          </a:ln>
        </p:spPr>
        <p:txBody>
          <a:bodyPr/>
          <a:lstStyle/>
          <a:p>
            <a:fld id="{B67434E4-E540-C541-A85F-3AEC0CF2E25E}" type="slidenum">
              <a:rPr lang="en-US">
                <a:solidFill>
                  <a:prstClr val="black"/>
                </a:solidFill>
                <a:ea typeface="ＭＳ Ｐゴシック" pitchFamily="-111" charset="-128"/>
                <a:cs typeface="ＭＳ Ｐゴシック" pitchFamily="-111" charset="-128"/>
              </a:rPr>
              <a:pPr/>
              <a:t>2</a:t>
            </a:fld>
            <a:endParaRPr lang="en-US">
              <a:solidFill>
                <a:prstClr val="black"/>
              </a:solidFill>
              <a:ea typeface="ＭＳ Ｐゴシック" pitchFamily="-111" charset="-128"/>
              <a:cs typeface="ＭＳ Ｐゴシック" pitchFamily="-11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ea typeface="ＭＳ Ｐゴシック" pitchFamily="-111" charset="-128"/>
                <a:cs typeface="ＭＳ Ｐゴシック" pitchFamily="-111" charset="-128"/>
              </a:rPr>
              <a:t>Participants will reflect individually on this prompt.</a:t>
            </a:r>
          </a:p>
        </p:txBody>
      </p:sp>
      <p:sp>
        <p:nvSpPr>
          <p:cNvPr id="20484" name="Slide Number Placeholder 3"/>
          <p:cNvSpPr>
            <a:spLocks noGrp="1"/>
          </p:cNvSpPr>
          <p:nvPr>
            <p:ph type="sldNum" sz="quarter" idx="5"/>
          </p:nvPr>
        </p:nvSpPr>
        <p:spPr bwMode="auto">
          <a:noFill/>
          <a:ln>
            <a:miter lim="800000"/>
            <a:headEnd/>
            <a:tailEnd/>
          </a:ln>
        </p:spPr>
        <p:txBody>
          <a:bodyPr/>
          <a:lstStyle/>
          <a:p>
            <a:fld id="{B67434E4-E540-C541-A85F-3AEC0CF2E25E}" type="slidenum">
              <a:rPr lang="en-US">
                <a:solidFill>
                  <a:prstClr val="black"/>
                </a:solidFill>
                <a:ea typeface="ＭＳ Ｐゴシック" pitchFamily="-111" charset="-128"/>
                <a:cs typeface="ＭＳ Ｐゴシック" pitchFamily="-111" charset="-128"/>
              </a:rPr>
              <a:pPr/>
              <a:t>3</a:t>
            </a:fld>
            <a:endParaRPr lang="en-US">
              <a:solidFill>
                <a:prstClr val="black"/>
              </a:solidFill>
              <a:ea typeface="ＭＳ Ｐゴシック" pitchFamily="-111" charset="-128"/>
              <a:cs typeface="ＭＳ Ｐゴシック" pitchFamily="-11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4"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5"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6"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7" name="Rectangle 6"/>
          <p:cNvSpPr>
            <a:spLocks noChangeArrowheads="1"/>
          </p:cNvSpPr>
          <p:nvPr userDrawn="1"/>
        </p:nvSpPr>
        <p:spPr bwMode="auto">
          <a:xfrm>
            <a:off x="1447800" y="2209800"/>
            <a:ext cx="7696200" cy="152400"/>
          </a:xfrm>
          <a:prstGeom prst="rect">
            <a:avLst/>
          </a:prstGeom>
          <a:gradFill rotWithShape="0">
            <a:gsLst>
              <a:gs pos="0">
                <a:schemeClr val="accent2">
                  <a:lumMod val="50000"/>
                </a:schemeClr>
              </a:gs>
              <a:gs pos="100000">
                <a:schemeClr val="tx2">
                  <a:lumMod val="20000"/>
                  <a:lumOff val="80000"/>
                </a:schemeClr>
              </a:gs>
            </a:gsLst>
            <a:lin ang="0" scaled="1"/>
          </a:gradFill>
          <a:ln>
            <a:noFill/>
          </a:ln>
        </p:spPr>
        <p:txBody>
          <a:bodyPr wrap="none" anchor="ctr"/>
          <a:lstStyle/>
          <a:p>
            <a:pPr eaLnBrk="0" fontAlgn="base" hangingPunct="0">
              <a:spcBef>
                <a:spcPct val="0"/>
              </a:spcBef>
              <a:spcAft>
                <a:spcPct val="0"/>
              </a:spcAft>
              <a:defRPr/>
            </a:pPr>
            <a:endParaRPr lang="en-US" sz="1300">
              <a:solidFill>
                <a:srgbClr val="000054"/>
              </a:solidFill>
              <a:cs typeface="Arial" charset="0"/>
            </a:endParaRPr>
          </a:p>
        </p:txBody>
      </p:sp>
      <p:sp>
        <p:nvSpPr>
          <p:cNvPr id="8" name="Rectangle 17"/>
          <p:cNvSpPr>
            <a:spLocks noChangeArrowheads="1"/>
          </p:cNvSpPr>
          <p:nvPr userDrawn="1"/>
        </p:nvSpPr>
        <p:spPr bwMode="auto">
          <a:xfrm>
            <a:off x="1371600" y="6096000"/>
            <a:ext cx="7162800" cy="533400"/>
          </a:xfrm>
          <a:prstGeom prst="rect">
            <a:avLst/>
          </a:prstGeom>
          <a:noFill/>
          <a:ln w="9525">
            <a:noFill/>
            <a:miter lim="800000"/>
            <a:headEnd/>
            <a:tailEnd/>
          </a:ln>
        </p:spPr>
        <p:txBody>
          <a:bodyPr anchor="ctr">
            <a:prstTxWarp prst="textNoShape">
              <a:avLst/>
            </a:prstTxWarp>
          </a:bodyPr>
          <a:lstStyle/>
          <a:p>
            <a:pPr eaLnBrk="0" fontAlgn="base" hangingPunct="0">
              <a:spcBef>
                <a:spcPts val="800"/>
              </a:spcBef>
              <a:spcAft>
                <a:spcPct val="0"/>
              </a:spcAft>
              <a:defRPr/>
            </a:pPr>
            <a:r>
              <a:rPr lang="en-US" sz="1200" b="1">
                <a:solidFill>
                  <a:srgbClr val="070C51"/>
                </a:solidFill>
                <a:latin typeface="Calibri" pitchFamily="-111" charset="0"/>
                <a:cs typeface="Arial" pitchFamily="-111" charset="0"/>
              </a:rPr>
              <a:t>CALIFORNIA DEPARTMENT OF EDUCATION</a:t>
            </a:r>
            <a:br>
              <a:rPr lang="en-US" sz="1200" b="1">
                <a:solidFill>
                  <a:srgbClr val="070C51"/>
                </a:solidFill>
                <a:latin typeface="Calibri" pitchFamily="-111" charset="0"/>
                <a:cs typeface="Arial" pitchFamily="-111" charset="0"/>
              </a:rPr>
            </a:br>
            <a:r>
              <a:rPr lang="en-US" sz="1200">
                <a:solidFill>
                  <a:srgbClr val="070C51"/>
                </a:solidFill>
                <a:latin typeface="Calibri" pitchFamily="-111" charset="0"/>
                <a:cs typeface="Arial" pitchFamily="-111" charset="0"/>
              </a:rPr>
              <a:t>Tom Torlakson, State Superintendent of Public Instruction</a:t>
            </a:r>
            <a:endParaRPr lang="en-US" sz="1400" b="1">
              <a:solidFill>
                <a:srgbClr val="000000"/>
              </a:solidFill>
              <a:latin typeface="Calibri" pitchFamily="-111" charset="0"/>
              <a:cs typeface="Arial" pitchFamily="-111" charset="0"/>
            </a:endParaRPr>
          </a:p>
        </p:txBody>
      </p:sp>
      <p:pic>
        <p:nvPicPr>
          <p:cNvPr id="9" name="Picture 41" descr="C:\Users\scoelab\AppData\Local\Microsoft\Windows\Temporary Internet Files\Content.IE5\N4SAVRRO\MP900439571[1].jpg"/>
          <p:cNvPicPr>
            <a:picLocks noChangeAspect="1" noChangeArrowheads="1"/>
          </p:cNvPicPr>
          <p:nvPr userDrawn="1"/>
        </p:nvPicPr>
        <p:blipFill>
          <a:blip r:embed="rId4"/>
          <a:srcRect/>
          <a:stretch>
            <a:fillRect/>
          </a:stretch>
        </p:blipFill>
        <p:spPr bwMode="auto">
          <a:xfrm>
            <a:off x="1219200" y="3636963"/>
            <a:ext cx="3135313" cy="1925637"/>
          </a:xfrm>
          <a:prstGeom prst="rect">
            <a:avLst/>
          </a:prstGeom>
          <a:noFill/>
          <a:ln w="9525">
            <a:noFill/>
            <a:miter lim="800000"/>
            <a:headEnd/>
            <a:tailEnd/>
          </a:ln>
          <a:effectLst>
            <a:outerShdw blurRad="190500" algn="tl" rotWithShape="0">
              <a:srgbClr val="000000">
                <a:alpha val="70000"/>
              </a:srgbClr>
            </a:outerShdw>
          </a:effectLst>
        </p:spPr>
      </p:pic>
      <p:pic>
        <p:nvPicPr>
          <p:cNvPr id="10" name="Picture 3" descr="MP900426501[1]"/>
          <p:cNvPicPr>
            <a:picLocks noChangeAspect="1" noChangeArrowheads="1"/>
          </p:cNvPicPr>
          <p:nvPr userDrawn="1"/>
        </p:nvPicPr>
        <p:blipFill>
          <a:blip r:embed="rId5"/>
          <a:srcRect/>
          <a:stretch>
            <a:fillRect/>
          </a:stretch>
        </p:blipFill>
        <p:spPr bwMode="auto">
          <a:xfrm>
            <a:off x="4354513" y="3636963"/>
            <a:ext cx="1924050" cy="1925637"/>
          </a:xfrm>
          <a:prstGeom prst="rect">
            <a:avLst/>
          </a:prstGeom>
          <a:noFill/>
          <a:ln w="9525">
            <a:noFill/>
            <a:miter lim="800000"/>
            <a:headEnd/>
            <a:tailEnd/>
          </a:ln>
          <a:effectLst>
            <a:outerShdw blurRad="190500" algn="tl" rotWithShape="0">
              <a:srgbClr val="000000">
                <a:alpha val="70000"/>
              </a:srgbClr>
            </a:outerShdw>
          </a:effectLst>
        </p:spPr>
      </p:pic>
      <p:pic>
        <p:nvPicPr>
          <p:cNvPr id="11" name="Picture 4" descr="MP900439561[1]"/>
          <p:cNvPicPr>
            <a:picLocks noChangeAspect="1" noChangeArrowheads="1"/>
          </p:cNvPicPr>
          <p:nvPr userDrawn="1"/>
        </p:nvPicPr>
        <p:blipFill>
          <a:blip r:embed="rId6"/>
          <a:srcRect/>
          <a:stretch>
            <a:fillRect/>
          </a:stretch>
        </p:blipFill>
        <p:spPr bwMode="auto">
          <a:xfrm>
            <a:off x="6278563" y="3636963"/>
            <a:ext cx="3144837" cy="1925637"/>
          </a:xfrm>
          <a:prstGeom prst="rect">
            <a:avLst/>
          </a:prstGeom>
          <a:noFill/>
          <a:ln w="9525">
            <a:noFill/>
            <a:miter lim="800000"/>
            <a:headEnd/>
            <a:tailEnd/>
          </a:ln>
          <a:effectLst>
            <a:outerShdw blurRad="190500" algn="tl" rotWithShape="0">
              <a:srgbClr val="000000">
                <a:alpha val="70000"/>
              </a:srgbClr>
            </a:outerShdw>
          </a:effectLst>
        </p:spPr>
      </p:pic>
      <p:sp>
        <p:nvSpPr>
          <p:cNvPr id="12"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13" name="Picture 16" descr="Color-ppt3"/>
          <p:cNvPicPr>
            <a:picLocks noChangeAspect="1" noChangeArrowheads="1"/>
          </p:cNvPicPr>
          <p:nvPr userDrawn="1"/>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25607" name="Rectangle 7"/>
          <p:cNvSpPr>
            <a:spLocks noGrp="1" noChangeArrowheads="1"/>
          </p:cNvSpPr>
          <p:nvPr>
            <p:ph type="ctrTitle"/>
          </p:nvPr>
        </p:nvSpPr>
        <p:spPr>
          <a:xfrm>
            <a:off x="1620838" y="0"/>
            <a:ext cx="7370762" cy="2420937"/>
          </a:xfrm>
        </p:spPr>
        <p:txBody>
          <a:bodyPr/>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1646734749"/>
      </p:ext>
    </p:extLst>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5"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6"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7"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eaLnBrk="1" hangingPunct="1">
              <a:defRPr/>
            </a:lvl1pPr>
          </a:lstStyle>
          <a:p>
            <a:pPr>
              <a:defRPr/>
            </a:pPr>
            <a:fld id="{7FE9CD82-DF10-CE47-BE27-7ED1EEA375E5}" type="datetime1">
              <a:rPr lang="en-US"/>
              <a:pPr>
                <a:defRPr/>
              </a:pPr>
              <a:t>2/12/15</a:t>
            </a:fld>
            <a:endParaRPr lang="en-US"/>
          </a:p>
        </p:txBody>
      </p:sp>
      <p:sp>
        <p:nvSpPr>
          <p:cNvPr id="9"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10" name="Rectangle 6"/>
          <p:cNvSpPr>
            <a:spLocks noGrp="1" noChangeArrowheads="1"/>
          </p:cNvSpPr>
          <p:nvPr>
            <p:ph type="sldNum" sz="quarter" idx="12"/>
          </p:nvPr>
        </p:nvSpPr>
        <p:spPr/>
        <p:txBody>
          <a:bodyPr/>
          <a:lstStyle>
            <a:lvl1pPr eaLnBrk="1" hangingPunct="1">
              <a:defRPr/>
            </a:lvl1pPr>
          </a:lstStyle>
          <a:p>
            <a:pPr>
              <a:defRPr/>
            </a:pPr>
            <a:fld id="{35F625BB-8F8B-1E44-8758-164B7090C7C5}" type="slidenum">
              <a:rPr lang="en-US"/>
              <a:pPr>
                <a:defRPr/>
              </a:pPr>
              <a:t>‹#›</a:t>
            </a:fld>
            <a:endParaRPr lang="en-US"/>
          </a:p>
        </p:txBody>
      </p:sp>
    </p:spTree>
    <p:extLst>
      <p:ext uri="{BB962C8B-B14F-4D97-AF65-F5344CB8AC3E}">
        <p14:creationId xmlns:p14="http://schemas.microsoft.com/office/powerpoint/2010/main" val="823524583"/>
      </p:ext>
    </p:extLst>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5"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6"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7"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2" name="Vertical Title 1"/>
          <p:cNvSpPr>
            <a:spLocks noGrp="1"/>
          </p:cNvSpPr>
          <p:nvPr>
            <p:ph type="title" orient="vert"/>
          </p:nvPr>
        </p:nvSpPr>
        <p:spPr>
          <a:xfrm>
            <a:off x="7048500" y="609600"/>
            <a:ext cx="1714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609600"/>
            <a:ext cx="4991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eaLnBrk="1" hangingPunct="1">
              <a:defRPr/>
            </a:lvl1pPr>
          </a:lstStyle>
          <a:p>
            <a:pPr>
              <a:defRPr/>
            </a:pPr>
            <a:fld id="{A079B96F-A47D-DD44-A6B3-AEB6FFEF163C}" type="datetime1">
              <a:rPr lang="en-US"/>
              <a:pPr>
                <a:defRPr/>
              </a:pPr>
              <a:t>2/12/15</a:t>
            </a:fld>
            <a:endParaRPr lang="en-US"/>
          </a:p>
        </p:txBody>
      </p:sp>
      <p:sp>
        <p:nvSpPr>
          <p:cNvPr id="9"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10" name="Rectangle 6"/>
          <p:cNvSpPr>
            <a:spLocks noGrp="1" noChangeArrowheads="1"/>
          </p:cNvSpPr>
          <p:nvPr>
            <p:ph type="sldNum" sz="quarter" idx="12"/>
          </p:nvPr>
        </p:nvSpPr>
        <p:spPr/>
        <p:txBody>
          <a:bodyPr/>
          <a:lstStyle>
            <a:lvl1pPr eaLnBrk="1" hangingPunct="1">
              <a:defRPr/>
            </a:lvl1pPr>
          </a:lstStyle>
          <a:p>
            <a:pPr>
              <a:defRPr/>
            </a:pPr>
            <a:fld id="{E54B293A-B933-5D44-B0BD-2F99ECB413CB}" type="slidenum">
              <a:rPr lang="en-US"/>
              <a:pPr>
                <a:defRPr/>
              </a:pPr>
              <a:t>‹#›</a:t>
            </a:fld>
            <a:endParaRPr lang="en-US"/>
          </a:p>
        </p:txBody>
      </p:sp>
    </p:spTree>
    <p:extLst>
      <p:ext uri="{BB962C8B-B14F-4D97-AF65-F5344CB8AC3E}">
        <p14:creationId xmlns:p14="http://schemas.microsoft.com/office/powerpoint/2010/main" val="830993876"/>
      </p:ext>
    </p:extLst>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5"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6"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7"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8" name="Rectangle 7"/>
          <p:cNvSpPr>
            <a:spLocks noChangeArrowheads="1"/>
          </p:cNvSpPr>
          <p:nvPr userDrawn="1"/>
        </p:nvSpPr>
        <p:spPr bwMode="auto">
          <a:xfrm>
            <a:off x="1219200" y="1752600"/>
            <a:ext cx="8066088" cy="152400"/>
          </a:xfrm>
          <a:prstGeom prst="rect">
            <a:avLst/>
          </a:prstGeom>
          <a:gradFill rotWithShape="0">
            <a:gsLst>
              <a:gs pos="0">
                <a:schemeClr val="accent2">
                  <a:lumMod val="50000"/>
                </a:schemeClr>
              </a:gs>
              <a:gs pos="100000">
                <a:schemeClr val="tx2">
                  <a:lumMod val="20000"/>
                  <a:lumOff val="80000"/>
                </a:schemeClr>
              </a:gs>
            </a:gsLst>
            <a:lin ang="0" scaled="1"/>
          </a:gradFill>
          <a:ln>
            <a:noFill/>
          </a:ln>
        </p:spPr>
        <p:txBody>
          <a:bodyPr wrap="none" anchor="ctr"/>
          <a:lstStyle/>
          <a:p>
            <a:pPr eaLnBrk="0" fontAlgn="base" hangingPunct="0">
              <a:spcBef>
                <a:spcPct val="0"/>
              </a:spcBef>
              <a:spcAft>
                <a:spcPct val="0"/>
              </a:spcAft>
              <a:defRPr/>
            </a:pPr>
            <a:endParaRPr lang="en-US" sz="1300">
              <a:solidFill>
                <a:srgbClr val="000054"/>
              </a:solidFill>
              <a:cs typeface="Arial" charset="0"/>
            </a:endParaRPr>
          </a:p>
        </p:txBody>
      </p:sp>
      <p:sp>
        <p:nvSpPr>
          <p:cNvPr id="9"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10" name="Picture 10" descr="Color-ppt3"/>
          <p:cNvPicPr>
            <a:picLocks noChangeAspect="1" noChangeArrowheads="1"/>
          </p:cNvPicPr>
          <p:nvPr userDrawn="1"/>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11"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4"/>
          <p:cNvSpPr>
            <a:spLocks noGrp="1" noChangeArrowheads="1"/>
          </p:cNvSpPr>
          <p:nvPr>
            <p:ph type="dt" sz="half" idx="10"/>
          </p:nvPr>
        </p:nvSpPr>
        <p:spPr/>
        <p:txBody>
          <a:bodyPr/>
          <a:lstStyle>
            <a:lvl1pPr eaLnBrk="1" hangingPunct="1">
              <a:defRPr/>
            </a:lvl1pPr>
          </a:lstStyle>
          <a:p>
            <a:pPr>
              <a:defRPr/>
            </a:pPr>
            <a:fld id="{C585DCD1-B0B2-3049-ABB6-23CCF849CCA9}" type="datetime1">
              <a:rPr lang="en-US"/>
              <a:pPr>
                <a:defRPr/>
              </a:pPr>
              <a:t>2/12/15</a:t>
            </a:fld>
            <a:endParaRPr lang="en-US"/>
          </a:p>
        </p:txBody>
      </p:sp>
      <p:sp>
        <p:nvSpPr>
          <p:cNvPr id="13"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14" name="Rectangle 6"/>
          <p:cNvSpPr>
            <a:spLocks noGrp="1" noChangeArrowheads="1"/>
          </p:cNvSpPr>
          <p:nvPr>
            <p:ph type="sldNum" sz="quarter" idx="12"/>
          </p:nvPr>
        </p:nvSpPr>
        <p:spPr/>
        <p:txBody>
          <a:bodyPr/>
          <a:lstStyle>
            <a:lvl1pPr eaLnBrk="1" hangingPunct="1">
              <a:defRPr/>
            </a:lvl1pPr>
          </a:lstStyle>
          <a:p>
            <a:pPr>
              <a:defRPr/>
            </a:pPr>
            <a:fld id="{F12C6E81-60FC-F840-89E9-CDF10738EACE}" type="slidenum">
              <a:rPr lang="en-US"/>
              <a:pPr>
                <a:defRPr/>
              </a:pPr>
              <a:t>‹#›</a:t>
            </a:fld>
            <a:endParaRPr lang="en-US"/>
          </a:p>
        </p:txBody>
      </p:sp>
    </p:spTree>
    <p:extLst>
      <p:ext uri="{BB962C8B-B14F-4D97-AF65-F5344CB8AC3E}">
        <p14:creationId xmlns:p14="http://schemas.microsoft.com/office/powerpoint/2010/main" val="612601244"/>
      </p:ext>
    </p:extLst>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5"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6"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7"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dt" sz="half" idx="10"/>
          </p:nvPr>
        </p:nvSpPr>
        <p:spPr/>
        <p:txBody>
          <a:bodyPr/>
          <a:lstStyle>
            <a:lvl1pPr eaLnBrk="1" hangingPunct="1">
              <a:defRPr/>
            </a:lvl1pPr>
          </a:lstStyle>
          <a:p>
            <a:pPr>
              <a:defRPr/>
            </a:pPr>
            <a:fld id="{BA1A3024-5625-284E-B97A-BBCACCC6D951}" type="datetime1">
              <a:rPr lang="en-US"/>
              <a:pPr>
                <a:defRPr/>
              </a:pPr>
              <a:t>2/12/15</a:t>
            </a:fld>
            <a:endParaRPr lang="en-US"/>
          </a:p>
        </p:txBody>
      </p:sp>
      <p:sp>
        <p:nvSpPr>
          <p:cNvPr id="9"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10" name="Rectangle 6"/>
          <p:cNvSpPr>
            <a:spLocks noGrp="1" noChangeArrowheads="1"/>
          </p:cNvSpPr>
          <p:nvPr>
            <p:ph type="sldNum" sz="quarter" idx="12"/>
          </p:nvPr>
        </p:nvSpPr>
        <p:spPr/>
        <p:txBody>
          <a:bodyPr/>
          <a:lstStyle>
            <a:lvl1pPr eaLnBrk="1" hangingPunct="1">
              <a:defRPr/>
            </a:lvl1pPr>
          </a:lstStyle>
          <a:p>
            <a:pPr>
              <a:defRPr/>
            </a:pPr>
            <a:fld id="{2DC8E8D3-B78C-324A-B85C-EBC83631738F}" type="slidenum">
              <a:rPr lang="en-US"/>
              <a:pPr>
                <a:defRPr/>
              </a:pPr>
              <a:t>‹#›</a:t>
            </a:fld>
            <a:endParaRPr lang="en-US"/>
          </a:p>
        </p:txBody>
      </p:sp>
    </p:spTree>
    <p:extLst>
      <p:ext uri="{BB962C8B-B14F-4D97-AF65-F5344CB8AC3E}">
        <p14:creationId xmlns:p14="http://schemas.microsoft.com/office/powerpoint/2010/main" val="3438033454"/>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6"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7"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8"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noChangeArrowheads="1"/>
          </p:cNvSpPr>
          <p:nvPr>
            <p:ph type="dt" sz="half" idx="10"/>
          </p:nvPr>
        </p:nvSpPr>
        <p:spPr/>
        <p:txBody>
          <a:bodyPr/>
          <a:lstStyle>
            <a:lvl1pPr eaLnBrk="1" hangingPunct="1">
              <a:defRPr/>
            </a:lvl1pPr>
          </a:lstStyle>
          <a:p>
            <a:pPr>
              <a:defRPr/>
            </a:pPr>
            <a:fld id="{D61D6005-9962-C248-A419-DB47176EC3FE}" type="datetime1">
              <a:rPr lang="en-US"/>
              <a:pPr>
                <a:defRPr/>
              </a:pPr>
              <a:t>2/12/15</a:t>
            </a:fld>
            <a:endParaRPr lang="en-US"/>
          </a:p>
        </p:txBody>
      </p:sp>
      <p:sp>
        <p:nvSpPr>
          <p:cNvPr id="10" name="Rectangle 9"/>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11" name="Rectangle 10"/>
          <p:cNvSpPr>
            <a:spLocks noGrp="1" noChangeArrowheads="1"/>
          </p:cNvSpPr>
          <p:nvPr>
            <p:ph type="sldNum" sz="quarter" idx="12"/>
          </p:nvPr>
        </p:nvSpPr>
        <p:spPr/>
        <p:txBody>
          <a:bodyPr/>
          <a:lstStyle>
            <a:lvl1pPr eaLnBrk="1" hangingPunct="1">
              <a:defRPr/>
            </a:lvl1pPr>
          </a:lstStyle>
          <a:p>
            <a:pPr>
              <a:defRPr/>
            </a:pPr>
            <a:fld id="{A6699FF4-97DA-E340-A575-0D995482C02F}" type="slidenum">
              <a:rPr lang="en-US"/>
              <a:pPr>
                <a:defRPr/>
              </a:pPr>
              <a:t>‹#›</a:t>
            </a:fld>
            <a:endParaRPr lang="en-US"/>
          </a:p>
        </p:txBody>
      </p:sp>
    </p:spTree>
    <p:extLst>
      <p:ext uri="{BB962C8B-B14F-4D97-AF65-F5344CB8AC3E}">
        <p14:creationId xmlns:p14="http://schemas.microsoft.com/office/powerpoint/2010/main" val="2380424169"/>
      </p:ext>
    </p:extLst>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8"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9"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10"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4"/>
          <p:cNvSpPr>
            <a:spLocks noGrp="1" noChangeArrowheads="1"/>
          </p:cNvSpPr>
          <p:nvPr>
            <p:ph type="dt" sz="half" idx="10"/>
          </p:nvPr>
        </p:nvSpPr>
        <p:spPr/>
        <p:txBody>
          <a:bodyPr/>
          <a:lstStyle>
            <a:lvl1pPr eaLnBrk="1" hangingPunct="1">
              <a:defRPr/>
            </a:lvl1pPr>
          </a:lstStyle>
          <a:p>
            <a:pPr>
              <a:defRPr/>
            </a:pPr>
            <a:fld id="{ECAC5681-70AC-DF4F-A89E-EDB56D47791D}" type="datetime1">
              <a:rPr lang="en-US"/>
              <a:pPr>
                <a:defRPr/>
              </a:pPr>
              <a:t>2/12/15</a:t>
            </a:fld>
            <a:endParaRPr lang="en-US"/>
          </a:p>
        </p:txBody>
      </p:sp>
      <p:sp>
        <p:nvSpPr>
          <p:cNvPr id="12"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13" name="Rectangle 6"/>
          <p:cNvSpPr>
            <a:spLocks noGrp="1" noChangeArrowheads="1"/>
          </p:cNvSpPr>
          <p:nvPr>
            <p:ph type="sldNum" sz="quarter" idx="12"/>
          </p:nvPr>
        </p:nvSpPr>
        <p:spPr/>
        <p:txBody>
          <a:bodyPr/>
          <a:lstStyle>
            <a:lvl1pPr eaLnBrk="1" hangingPunct="1">
              <a:defRPr/>
            </a:lvl1pPr>
          </a:lstStyle>
          <a:p>
            <a:pPr>
              <a:defRPr/>
            </a:pPr>
            <a:fld id="{B319A8BF-1C8D-134C-B074-9365899A1EC8}" type="slidenum">
              <a:rPr lang="en-US"/>
              <a:pPr>
                <a:defRPr/>
              </a:pPr>
              <a:t>‹#›</a:t>
            </a:fld>
            <a:endParaRPr lang="en-US"/>
          </a:p>
        </p:txBody>
      </p:sp>
    </p:spTree>
    <p:extLst>
      <p:ext uri="{BB962C8B-B14F-4D97-AF65-F5344CB8AC3E}">
        <p14:creationId xmlns:p14="http://schemas.microsoft.com/office/powerpoint/2010/main" val="499388331"/>
      </p:ext>
    </p:extLst>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4"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5"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6"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Rectangle 4"/>
          <p:cNvSpPr>
            <a:spLocks noGrp="1" noChangeArrowheads="1"/>
          </p:cNvSpPr>
          <p:nvPr>
            <p:ph type="dt" sz="half" idx="10"/>
          </p:nvPr>
        </p:nvSpPr>
        <p:spPr/>
        <p:txBody>
          <a:bodyPr/>
          <a:lstStyle>
            <a:lvl1pPr eaLnBrk="1" hangingPunct="1">
              <a:defRPr/>
            </a:lvl1pPr>
          </a:lstStyle>
          <a:p>
            <a:pPr>
              <a:defRPr/>
            </a:pPr>
            <a:fld id="{EC77A39F-5627-F546-9379-64E1A084A31E}" type="datetime1">
              <a:rPr lang="en-US"/>
              <a:pPr>
                <a:defRPr/>
              </a:pPr>
              <a:t>2/12/15</a:t>
            </a:fld>
            <a:endParaRPr lang="en-US"/>
          </a:p>
        </p:txBody>
      </p:sp>
      <p:sp>
        <p:nvSpPr>
          <p:cNvPr id="8"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eaLnBrk="1" hangingPunct="1">
              <a:defRPr/>
            </a:lvl1pPr>
          </a:lstStyle>
          <a:p>
            <a:pPr>
              <a:defRPr/>
            </a:pPr>
            <a:fld id="{C09008AF-2454-424F-8629-78025C875CF5}" type="slidenum">
              <a:rPr lang="en-US"/>
              <a:pPr>
                <a:defRPr/>
              </a:pPr>
              <a:t>‹#›</a:t>
            </a:fld>
            <a:endParaRPr lang="en-US"/>
          </a:p>
        </p:txBody>
      </p:sp>
    </p:spTree>
    <p:extLst>
      <p:ext uri="{BB962C8B-B14F-4D97-AF65-F5344CB8AC3E}">
        <p14:creationId xmlns:p14="http://schemas.microsoft.com/office/powerpoint/2010/main" val="2960294648"/>
      </p:ext>
    </p:extLst>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3"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4"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5"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6" name="Rectangle 4"/>
          <p:cNvSpPr>
            <a:spLocks noGrp="1" noChangeArrowheads="1"/>
          </p:cNvSpPr>
          <p:nvPr>
            <p:ph type="dt" sz="half" idx="10"/>
          </p:nvPr>
        </p:nvSpPr>
        <p:spPr/>
        <p:txBody>
          <a:bodyPr/>
          <a:lstStyle>
            <a:lvl1pPr eaLnBrk="1" hangingPunct="1">
              <a:defRPr/>
            </a:lvl1pPr>
          </a:lstStyle>
          <a:p>
            <a:pPr>
              <a:defRPr/>
            </a:pPr>
            <a:fld id="{6D014AB6-6185-1E4A-9C9E-41F406EF2E63}" type="datetime1">
              <a:rPr lang="en-US"/>
              <a:pPr>
                <a:defRPr/>
              </a:pPr>
              <a:t>2/12/15</a:t>
            </a:fld>
            <a:endParaRPr lang="en-US"/>
          </a:p>
        </p:txBody>
      </p:sp>
      <p:sp>
        <p:nvSpPr>
          <p:cNvPr id="7"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eaLnBrk="1" hangingPunct="1">
              <a:defRPr/>
            </a:lvl1pPr>
          </a:lstStyle>
          <a:p>
            <a:pPr>
              <a:defRPr/>
            </a:pPr>
            <a:fld id="{447F8D91-D42F-7444-B7FD-5B856767E1EA}" type="slidenum">
              <a:rPr lang="en-US"/>
              <a:pPr>
                <a:defRPr/>
              </a:pPr>
              <a:t>‹#›</a:t>
            </a:fld>
            <a:endParaRPr lang="en-US"/>
          </a:p>
        </p:txBody>
      </p:sp>
    </p:spTree>
    <p:extLst>
      <p:ext uri="{BB962C8B-B14F-4D97-AF65-F5344CB8AC3E}">
        <p14:creationId xmlns:p14="http://schemas.microsoft.com/office/powerpoint/2010/main" val="2360939521"/>
      </p:ext>
    </p:extLst>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6"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7"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8"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a:spLocks noGrp="1" noChangeArrowheads="1"/>
          </p:cNvSpPr>
          <p:nvPr>
            <p:ph type="dt" sz="half" idx="10"/>
          </p:nvPr>
        </p:nvSpPr>
        <p:spPr/>
        <p:txBody>
          <a:bodyPr/>
          <a:lstStyle>
            <a:lvl1pPr eaLnBrk="1" hangingPunct="1">
              <a:defRPr/>
            </a:lvl1pPr>
          </a:lstStyle>
          <a:p>
            <a:pPr>
              <a:defRPr/>
            </a:pPr>
            <a:fld id="{DD3C4DDE-70CC-8241-9D5E-2FE279415314}" type="datetime1">
              <a:rPr lang="en-US"/>
              <a:pPr>
                <a:defRPr/>
              </a:pPr>
              <a:t>2/12/15</a:t>
            </a:fld>
            <a:endParaRPr lang="en-US"/>
          </a:p>
        </p:txBody>
      </p:sp>
      <p:sp>
        <p:nvSpPr>
          <p:cNvPr id="10" name="Rectangle 9"/>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11" name="Rectangle 10"/>
          <p:cNvSpPr>
            <a:spLocks noGrp="1" noChangeArrowheads="1"/>
          </p:cNvSpPr>
          <p:nvPr>
            <p:ph type="sldNum" sz="quarter" idx="12"/>
          </p:nvPr>
        </p:nvSpPr>
        <p:spPr/>
        <p:txBody>
          <a:bodyPr/>
          <a:lstStyle>
            <a:lvl1pPr eaLnBrk="1" hangingPunct="1">
              <a:defRPr/>
            </a:lvl1pPr>
          </a:lstStyle>
          <a:p>
            <a:pPr>
              <a:defRPr/>
            </a:pPr>
            <a:fld id="{1793C06C-01D2-9746-8E7C-1035C8CDD4D1}" type="slidenum">
              <a:rPr lang="en-US"/>
              <a:pPr>
                <a:defRPr/>
              </a:pPr>
              <a:t>‹#›</a:t>
            </a:fld>
            <a:endParaRPr lang="en-US"/>
          </a:p>
        </p:txBody>
      </p:sp>
    </p:spTree>
    <p:extLst>
      <p:ext uri="{BB962C8B-B14F-4D97-AF65-F5344CB8AC3E}">
        <p14:creationId xmlns:p14="http://schemas.microsoft.com/office/powerpoint/2010/main" val="2047318868"/>
      </p:ext>
    </p:extLst>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6"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2"/>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7" name="Picture 10" descr="Color-ppt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8"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a:spLocks noGrp="1" noChangeArrowheads="1"/>
          </p:cNvSpPr>
          <p:nvPr>
            <p:ph type="dt" sz="half" idx="10"/>
          </p:nvPr>
        </p:nvSpPr>
        <p:spPr/>
        <p:txBody>
          <a:bodyPr/>
          <a:lstStyle>
            <a:lvl1pPr eaLnBrk="1" hangingPunct="1">
              <a:defRPr/>
            </a:lvl1pPr>
          </a:lstStyle>
          <a:p>
            <a:pPr>
              <a:defRPr/>
            </a:pPr>
            <a:fld id="{BCF3C1C2-EDC6-5B4A-88E5-F471D40C45A0}" type="datetime1">
              <a:rPr lang="en-US"/>
              <a:pPr>
                <a:defRPr/>
              </a:pPr>
              <a:t>2/12/15</a:t>
            </a:fld>
            <a:endParaRPr lang="en-US"/>
          </a:p>
        </p:txBody>
      </p:sp>
      <p:sp>
        <p:nvSpPr>
          <p:cNvPr id="10" name="Rectangle 9"/>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11" name="Rectangle 10"/>
          <p:cNvSpPr>
            <a:spLocks noGrp="1" noChangeArrowheads="1"/>
          </p:cNvSpPr>
          <p:nvPr>
            <p:ph type="sldNum" sz="quarter" idx="12"/>
          </p:nvPr>
        </p:nvSpPr>
        <p:spPr/>
        <p:txBody>
          <a:bodyPr/>
          <a:lstStyle>
            <a:lvl1pPr eaLnBrk="1" hangingPunct="1">
              <a:defRPr/>
            </a:lvl1pPr>
          </a:lstStyle>
          <a:p>
            <a:pPr>
              <a:defRPr/>
            </a:pPr>
            <a:fld id="{D47D4F6F-BA4E-CE4A-B00A-3DE37F616D0E}" type="slidenum">
              <a:rPr lang="en-US"/>
              <a:pPr>
                <a:defRPr/>
              </a:pPr>
              <a:t>‹#›</a:t>
            </a:fld>
            <a:endParaRPr lang="en-US"/>
          </a:p>
        </p:txBody>
      </p:sp>
    </p:spTree>
    <p:extLst>
      <p:ext uri="{BB962C8B-B14F-4D97-AF65-F5344CB8AC3E}">
        <p14:creationId xmlns:p14="http://schemas.microsoft.com/office/powerpoint/2010/main" val="149137197"/>
      </p:ext>
    </p:extLst>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0" y="0"/>
            <a:ext cx="9144000" cy="6858000"/>
          </a:xfrm>
          <a:prstGeom prst="rect">
            <a:avLst/>
          </a:prstGeom>
          <a:solidFill>
            <a:srgbClr val="FEEDE2">
              <a:alpha val="63136"/>
            </a:srgbClr>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sz="1300" smtClean="0">
              <a:solidFill>
                <a:srgbClr val="000054"/>
              </a:solidFill>
              <a:latin typeface="Calibri" pitchFamily="-65" charset="0"/>
            </a:endParaRPr>
          </a:p>
        </p:txBody>
      </p:sp>
      <p:sp>
        <p:nvSpPr>
          <p:cNvPr id="1027" name="Rectangle 2"/>
          <p:cNvSpPr>
            <a:spLocks noGrp="1" noChangeArrowheads="1"/>
          </p:cNvSpPr>
          <p:nvPr userDrawn="1">
            <p:ph type="title"/>
          </p:nvPr>
        </p:nvSpPr>
        <p:spPr bwMode="auto">
          <a:xfrm>
            <a:off x="1905000" y="609600"/>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userDrawn="1">
            <p:ph type="body" idx="1"/>
          </p:nvPr>
        </p:nvSpPr>
        <p:spPr bwMode="auto">
          <a:xfrm>
            <a:off x="1905000" y="1981200"/>
            <a:ext cx="6858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userDrawn="1">
            <p:ph type="dt" sz="half" idx="2"/>
          </p:nvPr>
        </p:nvSpPr>
        <p:spPr bwMode="auto">
          <a:xfrm>
            <a:off x="1905000" y="625475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Calibri" pitchFamily="-111" charset="0"/>
              </a:defRPr>
            </a:lvl1pPr>
          </a:lstStyle>
          <a:p>
            <a:pPr fontAlgn="base">
              <a:spcBef>
                <a:spcPct val="0"/>
              </a:spcBef>
              <a:spcAft>
                <a:spcPct val="0"/>
              </a:spcAft>
              <a:defRPr/>
            </a:pPr>
            <a:fld id="{7991DD99-0624-5A40-AC44-A8597E1C06BD}" type="datetime1">
              <a:rPr lang="en-US">
                <a:cs typeface="Arial" pitchFamily="-111" charset="0"/>
              </a:rPr>
              <a:pPr fontAlgn="base">
                <a:spcBef>
                  <a:spcPct val="0"/>
                </a:spcBef>
                <a:spcAft>
                  <a:spcPct val="0"/>
                </a:spcAft>
                <a:defRPr/>
              </a:pPr>
              <a:t>2/12/15</a:t>
            </a:fld>
            <a:endParaRPr lang="en-US">
              <a:cs typeface="Arial" pitchFamily="-111" charset="0"/>
            </a:endParaRPr>
          </a:p>
        </p:txBody>
      </p:sp>
      <p:sp>
        <p:nvSpPr>
          <p:cNvPr id="3" name="Rectangle 5"/>
          <p:cNvSpPr>
            <a:spLocks noGrp="1" noChangeArrowheads="1"/>
          </p:cNvSpPr>
          <p:nvPr userDrawn="1">
            <p:ph type="ftr" sz="quarter" idx="3"/>
          </p:nvPr>
        </p:nvSpPr>
        <p:spPr bwMode="auto">
          <a:xfrm>
            <a:off x="3806825" y="6254750"/>
            <a:ext cx="3051175"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Calibri" pitchFamily="34" charset="0"/>
                <a:ea typeface="+mn-ea"/>
                <a:cs typeface="Calibri" pitchFamily="34" charset="0"/>
              </a:defRPr>
            </a:lvl1pPr>
          </a:lstStyle>
          <a:p>
            <a:pPr fontAlgn="base">
              <a:spcBef>
                <a:spcPct val="0"/>
              </a:spcBef>
              <a:spcAft>
                <a:spcPct val="0"/>
              </a:spcAft>
              <a:defRPr/>
            </a:pPr>
            <a:endParaRPr lang="en-US" altLang="en-US"/>
          </a:p>
        </p:txBody>
      </p:sp>
      <p:sp>
        <p:nvSpPr>
          <p:cNvPr id="1030" name="Rectangle 6"/>
          <p:cNvSpPr>
            <a:spLocks noGrp="1" noChangeArrowheads="1"/>
          </p:cNvSpPr>
          <p:nvPr userDrawn="1">
            <p:ph type="sldNum" sz="quarter" idx="4"/>
          </p:nvPr>
        </p:nvSpPr>
        <p:spPr bwMode="auto">
          <a:xfrm>
            <a:off x="7091363"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Calibri" pitchFamily="-111" charset="0"/>
              </a:defRPr>
            </a:lvl1pPr>
          </a:lstStyle>
          <a:p>
            <a:pPr fontAlgn="base">
              <a:spcBef>
                <a:spcPct val="0"/>
              </a:spcBef>
              <a:spcAft>
                <a:spcPct val="0"/>
              </a:spcAft>
              <a:defRPr/>
            </a:pPr>
            <a:fld id="{6D309240-DE24-9F47-A249-C725FD628AD9}" type="slidenum">
              <a:rPr lang="en-US">
                <a:cs typeface="Arial" pitchFamily="-111" charset="0"/>
              </a:rPr>
              <a:pPr fontAlgn="base">
                <a:spcBef>
                  <a:spcPct val="0"/>
                </a:spcBef>
                <a:spcAft>
                  <a:spcPct val="0"/>
                </a:spcAft>
                <a:defRPr/>
              </a:pPr>
              <a:t>‹#›</a:t>
            </a:fld>
            <a:endParaRPr lang="en-US">
              <a:cs typeface="Arial" pitchFamily="-111" charset="0"/>
            </a:endParaRPr>
          </a:p>
        </p:txBody>
      </p:sp>
      <p:sp>
        <p:nvSpPr>
          <p:cNvPr id="1032" name="Rectangle 9"/>
          <p:cNvSpPr>
            <a:spLocks noChangeArrowheads="1"/>
          </p:cNvSpPr>
          <p:nvPr userDrawn="1"/>
        </p:nvSpPr>
        <p:spPr bwMode="auto">
          <a:xfrm rot="5400000" flipV="1">
            <a:off x="-2624932" y="2620169"/>
            <a:ext cx="6862763" cy="1628776"/>
          </a:xfrm>
          <a:custGeom>
            <a:avLst/>
            <a:gdLst>
              <a:gd name="T0" fmla="*/ 0 w 21600"/>
              <a:gd name="T1" fmla="*/ 0 h 20886"/>
              <a:gd name="T2" fmla="*/ 2147483647 w 21600"/>
              <a:gd name="T3" fmla="*/ 0 h 20886"/>
              <a:gd name="T4" fmla="*/ 2147483647 w 21600"/>
              <a:gd name="T5" fmla="*/ 2147483647 h 20886"/>
              <a:gd name="T6" fmla="*/ 0 w 21600"/>
              <a:gd name="T7" fmla="*/ 2147483647 h 20886"/>
              <a:gd name="T8" fmla="*/ 0 w 21600"/>
              <a:gd name="T9" fmla="*/ 0 h 208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0886">
                <a:moveTo>
                  <a:pt x="0" y="0"/>
                </a:moveTo>
                <a:lnTo>
                  <a:pt x="21600" y="0"/>
                </a:lnTo>
                <a:lnTo>
                  <a:pt x="21600" y="18317"/>
                </a:lnTo>
                <a:cubicBezTo>
                  <a:pt x="10854" y="11350"/>
                  <a:pt x="10800" y="23922"/>
                  <a:pt x="0" y="20172"/>
                </a:cubicBezTo>
                <a:lnTo>
                  <a:pt x="0" y="0"/>
                </a:lnTo>
                <a:close/>
              </a:path>
            </a:pathLst>
          </a:custGeom>
          <a:blipFill dpi="0" rotWithShape="1">
            <a:blip r:embed="rId13"/>
            <a:srcRect/>
            <a:tile tx="0" ty="0" sx="100000" sy="100000" flip="none" algn="tl"/>
          </a:blipFill>
          <a:ln w="9525">
            <a:noFill/>
            <a:round/>
            <a:headEnd/>
            <a:tailEnd/>
          </a:ln>
        </p:spPr>
        <p:txBody>
          <a:bodyPr wrap="none" anchor="ctr">
            <a:prstTxWarp prst="textNoShape">
              <a:avLst/>
            </a:prstTxWarp>
          </a:bodyPr>
          <a:lstStyle/>
          <a:p>
            <a:pPr fontAlgn="base">
              <a:spcBef>
                <a:spcPct val="0"/>
              </a:spcBef>
              <a:spcAft>
                <a:spcPct val="0"/>
              </a:spcAft>
              <a:defRPr/>
            </a:pPr>
            <a:endParaRPr lang="en-US">
              <a:solidFill>
                <a:srgbClr val="000066"/>
              </a:solidFill>
              <a:cs typeface="Arial" pitchFamily="-111" charset="0"/>
            </a:endParaRPr>
          </a:p>
        </p:txBody>
      </p:sp>
      <p:pic>
        <p:nvPicPr>
          <p:cNvPr id="1033" name="Picture 10" descr="Color-ppt3"/>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152400" y="457200"/>
            <a:ext cx="1371600" cy="1371600"/>
          </a:xfrm>
          <a:prstGeom prst="rect">
            <a:avLst/>
          </a:prstGeom>
          <a:noFill/>
          <a:ln w="9525">
            <a:noFill/>
            <a:miter lim="800000"/>
            <a:headEnd/>
            <a:tailEnd/>
          </a:ln>
        </p:spPr>
      </p:pic>
      <p:sp>
        <p:nvSpPr>
          <p:cNvPr id="1034" name="Rectangle 11"/>
          <p:cNvSpPr>
            <a:spLocks noChangeArrowheads="1"/>
          </p:cNvSpPr>
          <p:nvPr userDrawn="1"/>
        </p:nvSpPr>
        <p:spPr bwMode="auto">
          <a:xfrm>
            <a:off x="76200" y="1752600"/>
            <a:ext cx="1524000" cy="685800"/>
          </a:xfrm>
          <a:prstGeom prst="rect">
            <a:avLst/>
          </a:prstGeom>
          <a:noFill/>
          <a:ln w="9525">
            <a:noFill/>
            <a:miter lim="800000"/>
            <a:headEnd/>
            <a:tailEnd/>
          </a:ln>
        </p:spPr>
        <p:txBody>
          <a:bodyPr anchor="ctr">
            <a:prstTxWarp prst="textNoShape">
              <a:avLst/>
            </a:prstTxWarp>
          </a:bodyPr>
          <a:lstStyle/>
          <a:p>
            <a:pPr algn="ctr" eaLnBrk="0" fontAlgn="base" hangingPunct="0">
              <a:spcBef>
                <a:spcPct val="0"/>
              </a:spcBef>
              <a:spcAft>
                <a:spcPct val="0"/>
              </a:spcAft>
              <a:defRPr/>
            </a:pPr>
            <a:r>
              <a:rPr lang="en-US" sz="1100" b="1">
                <a:solidFill>
                  <a:srgbClr val="070C51"/>
                </a:solidFill>
                <a:latin typeface="Calibri" pitchFamily="-111" charset="0"/>
                <a:cs typeface="Arial" pitchFamily="-111" charset="0"/>
              </a:rPr>
              <a:t>TOM TORLAKSON</a:t>
            </a:r>
            <a:br>
              <a:rPr lang="en-US" sz="1100" b="1">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State Superintendent </a:t>
            </a:r>
            <a:br>
              <a:rPr lang="en-US" sz="1000">
                <a:solidFill>
                  <a:srgbClr val="070C51"/>
                </a:solidFill>
                <a:latin typeface="Calibri" pitchFamily="-111" charset="0"/>
                <a:cs typeface="Arial" pitchFamily="-111" charset="0"/>
              </a:rPr>
            </a:br>
            <a:r>
              <a:rPr lang="en-US" sz="1000">
                <a:solidFill>
                  <a:srgbClr val="070C51"/>
                </a:solidFill>
                <a:latin typeface="Calibri" pitchFamily="-111" charset="0"/>
                <a:cs typeface="Arial" pitchFamily="-111" charset="0"/>
              </a:rPr>
              <a:t>of Public Instruction</a:t>
            </a:r>
            <a:endParaRPr lang="en-US" sz="5400">
              <a:solidFill>
                <a:srgbClr val="000000"/>
              </a:solidFill>
              <a:latin typeface="Calibri" pitchFamily="-111" charset="0"/>
              <a:cs typeface="Arial" pitchFamily="-111" charset="0"/>
            </a:endParaRPr>
          </a:p>
        </p:txBody>
      </p:sp>
    </p:spTree>
    <p:extLst>
      <p:ext uri="{BB962C8B-B14F-4D97-AF65-F5344CB8AC3E}">
        <p14:creationId xmlns:p14="http://schemas.microsoft.com/office/powerpoint/2010/main" val="2245267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med">
    <p:fade/>
  </p:transition>
  <p:timing>
    <p:tnLst>
      <p:par>
        <p:cTn xmlns:p14="http://schemas.microsoft.com/office/powerpoint/2010/mai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2pPr>
      <a:lvl3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3pPr>
      <a:lvl4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4pPr>
      <a:lvl5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1620838" y="0"/>
            <a:ext cx="7370762" cy="2420938"/>
          </a:xfrm>
        </p:spPr>
        <p:txBody>
          <a:bodyPr/>
          <a:lstStyle/>
          <a:p>
            <a:r>
              <a:rPr lang="en-US" b="1" dirty="0" smtClean="0">
                <a:latin typeface="Calibri" pitchFamily="-111" charset="0"/>
                <a:ea typeface="Calibri" pitchFamily="-111" charset="0"/>
                <a:cs typeface="Calibri" pitchFamily="-111" charset="0"/>
              </a:rPr>
              <a:t>Blueprint for Improving Instruction, Accessibility, and Outcomes for All Students</a:t>
            </a:r>
            <a:endParaRPr lang="en-US" b="1" dirty="0">
              <a:latin typeface="Calibri" pitchFamily="-111" charset="0"/>
              <a:ea typeface="Calibri" pitchFamily="-111" charset="0"/>
              <a:cs typeface="Calibri" pitchFamily="-111" charset="0"/>
            </a:endParaRPr>
          </a:p>
        </p:txBody>
      </p:sp>
      <p:sp>
        <p:nvSpPr>
          <p:cNvPr id="15363" name="TextBox 1"/>
          <p:cNvSpPr txBox="1">
            <a:spLocks noChangeArrowheads="1"/>
          </p:cNvSpPr>
          <p:nvPr/>
        </p:nvSpPr>
        <p:spPr bwMode="auto">
          <a:xfrm>
            <a:off x="1828800" y="2590800"/>
            <a:ext cx="7086600" cy="646331"/>
          </a:xfrm>
          <a:prstGeom prst="rect">
            <a:avLst/>
          </a:prstGeom>
          <a:noFill/>
          <a:ln w="9525">
            <a:noFill/>
            <a:miter lim="800000"/>
            <a:headEnd/>
            <a:tailEnd/>
          </a:ln>
        </p:spPr>
        <p:txBody>
          <a:bodyPr>
            <a:prstTxWarp prst="textNoShape">
              <a:avLst/>
            </a:prstTxWarp>
            <a:spAutoFit/>
          </a:bodyPr>
          <a:lstStyle/>
          <a:p>
            <a:pPr algn="ctr" fontAlgn="base">
              <a:spcBef>
                <a:spcPct val="0"/>
              </a:spcBef>
              <a:spcAft>
                <a:spcPct val="0"/>
              </a:spcAft>
            </a:pPr>
            <a:r>
              <a:rPr lang="en-US" b="1" dirty="0">
                <a:solidFill>
                  <a:srgbClr val="000066"/>
                </a:solidFill>
                <a:ea typeface="Calibri" pitchFamily="-111" charset="0"/>
                <a:cs typeface="Calibri" pitchFamily="-111" charset="0"/>
                <a:sym typeface="Symbol" pitchFamily="-111" charset="2"/>
              </a:rPr>
              <a:t>February 17</a:t>
            </a:r>
            <a:r>
              <a:rPr lang="en-US" b="1" baseline="30000" dirty="0">
                <a:solidFill>
                  <a:srgbClr val="000066"/>
                </a:solidFill>
                <a:ea typeface="Calibri" pitchFamily="-111" charset="0"/>
                <a:cs typeface="Calibri" pitchFamily="-111" charset="0"/>
                <a:sym typeface="Symbol" pitchFamily="-111" charset="2"/>
              </a:rPr>
              <a:t>th</a:t>
            </a:r>
            <a:r>
              <a:rPr lang="en-US" b="1" dirty="0">
                <a:solidFill>
                  <a:srgbClr val="000066"/>
                </a:solidFill>
                <a:ea typeface="Calibri" pitchFamily="-111" charset="0"/>
                <a:cs typeface="Calibri" pitchFamily="-111" charset="0"/>
                <a:sym typeface="Symbol" pitchFamily="-111" charset="2"/>
              </a:rPr>
              <a:t>, 2015</a:t>
            </a:r>
            <a:endParaRPr lang="en-US" dirty="0">
              <a:solidFill>
                <a:srgbClr val="000066"/>
              </a:solidFill>
              <a:ea typeface="Calibri" pitchFamily="-111" charset="0"/>
              <a:cs typeface="Calibri" pitchFamily="-111" charset="0"/>
              <a:sym typeface="Symbol" pitchFamily="-111" charset="2"/>
            </a:endParaRPr>
          </a:p>
          <a:p>
            <a:pPr algn="ctr" fontAlgn="base">
              <a:spcBef>
                <a:spcPct val="0"/>
              </a:spcBef>
              <a:spcAft>
                <a:spcPct val="0"/>
              </a:spcAft>
            </a:pPr>
            <a:r>
              <a:rPr lang="en-US" b="1" dirty="0">
                <a:solidFill>
                  <a:srgbClr val="000066"/>
                </a:solidFill>
                <a:ea typeface="Calibri" pitchFamily="-111" charset="0"/>
                <a:cs typeface="Calibri" pitchFamily="-111" charset="0"/>
                <a:sym typeface="Symbol" pitchFamily="-111" charset="2"/>
              </a:rPr>
              <a:t>Sacramento Convention Center</a:t>
            </a:r>
          </a:p>
        </p:txBody>
      </p:sp>
    </p:spTree>
    <p:extLst>
      <p:ext uri="{BB962C8B-B14F-4D97-AF65-F5344CB8AC3E}">
        <p14:creationId xmlns:p14="http://schemas.microsoft.com/office/powerpoint/2010/main" val="369234005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02-04 at 9.19.11 AM.png"/>
          <p:cNvPicPr>
            <a:picLocks noChangeAspect="1"/>
          </p:cNvPicPr>
          <p:nvPr/>
        </p:nvPicPr>
        <p:blipFill>
          <a:blip r:embed="rId3">
            <a:alphaModFix amt="35000"/>
          </a:blip>
          <a:stretch>
            <a:fillRect/>
          </a:stretch>
        </p:blipFill>
        <p:spPr>
          <a:xfrm>
            <a:off x="1600200" y="1905000"/>
            <a:ext cx="7543800" cy="4953000"/>
          </a:xfrm>
          <a:prstGeom prst="rect">
            <a:avLst/>
          </a:prstGeom>
        </p:spPr>
      </p:pic>
      <p:sp>
        <p:nvSpPr>
          <p:cNvPr id="15362" name="Title 1"/>
          <p:cNvSpPr>
            <a:spLocks noGrp="1"/>
          </p:cNvSpPr>
          <p:nvPr>
            <p:ph type="title"/>
          </p:nvPr>
        </p:nvSpPr>
        <p:spPr>
          <a:xfrm>
            <a:off x="609600" y="381000"/>
            <a:ext cx="8229600" cy="1143000"/>
          </a:xfrm>
        </p:spPr>
        <p:txBody>
          <a:bodyPr/>
          <a:lstStyle/>
          <a:p>
            <a:pPr>
              <a:defRPr/>
            </a:pPr>
            <a:r>
              <a:rPr lang="en-US" altLang="en-US" dirty="0" smtClean="0">
                <a:latin typeface="+mj-lt"/>
                <a:ea typeface="Calibri" pitchFamily="-65" charset="0"/>
                <a:cs typeface="Calibri" pitchFamily="-65" charset="0"/>
              </a:rPr>
              <a:t>The Blueprint</a:t>
            </a:r>
          </a:p>
        </p:txBody>
      </p:sp>
      <p:sp>
        <p:nvSpPr>
          <p:cNvPr id="19459" name="Content Placeholder 2"/>
          <p:cNvSpPr>
            <a:spLocks noGrp="1"/>
          </p:cNvSpPr>
          <p:nvPr>
            <p:ph idx="1"/>
          </p:nvPr>
        </p:nvSpPr>
        <p:spPr>
          <a:xfrm>
            <a:off x="1676400" y="2362200"/>
            <a:ext cx="7696200" cy="3505200"/>
          </a:xfrm>
        </p:spPr>
        <p:txBody>
          <a:bodyPr/>
          <a:lstStyle/>
          <a:p>
            <a:pPr>
              <a:buFontTx/>
              <a:buNone/>
            </a:pPr>
            <a:r>
              <a:rPr lang="en-US" sz="2600" dirty="0" smtClean="0">
                <a:latin typeface="Arial" pitchFamily="-111" charset="0"/>
                <a:ea typeface="Calibri" pitchFamily="-111" charset="0"/>
                <a:cs typeface="Calibri" pitchFamily="-111" charset="0"/>
              </a:rPr>
              <a:t>1:00-2:00	 Creating A Collaborative Educational 		 Community</a:t>
            </a:r>
          </a:p>
          <a:p>
            <a:pPr>
              <a:buFontTx/>
              <a:buNone/>
            </a:pPr>
            <a:r>
              <a:rPr lang="en-US" sz="2600" dirty="0" smtClean="0">
                <a:latin typeface="Arial" pitchFamily="-111" charset="0"/>
                <a:ea typeface="Calibri" pitchFamily="-111" charset="0"/>
                <a:cs typeface="Calibri" pitchFamily="-111" charset="0"/>
              </a:rPr>
              <a:t>2:15-2:30	 Break</a:t>
            </a:r>
          </a:p>
          <a:p>
            <a:pPr>
              <a:buFontTx/>
              <a:buNone/>
            </a:pPr>
            <a:r>
              <a:rPr lang="en-US" sz="2600" dirty="0" smtClean="0">
                <a:latin typeface="Arial" pitchFamily="-111" charset="0"/>
                <a:ea typeface="Calibri" pitchFamily="-111" charset="0"/>
                <a:cs typeface="Calibri" pitchFamily="-111" charset="0"/>
              </a:rPr>
              <a:t>2:30-4:00	 Designing to Scale…Up</a:t>
            </a:r>
          </a:p>
        </p:txBody>
      </p:sp>
    </p:spTree>
    <p:extLst>
      <p:ext uri="{BB962C8B-B14F-4D97-AF65-F5344CB8AC3E}">
        <p14:creationId xmlns:p14="http://schemas.microsoft.com/office/powerpoint/2010/main" val="134547665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4294967295"/>
          </p:nvPr>
        </p:nvSpPr>
        <p:spPr>
          <a:xfrm>
            <a:off x="1447800" y="1981200"/>
            <a:ext cx="7696200" cy="4876800"/>
          </a:xfrm>
        </p:spPr>
        <p:txBody>
          <a:bodyPr/>
          <a:lstStyle/>
          <a:p>
            <a:pPr marL="0" algn="ctr">
              <a:spcBef>
                <a:spcPts val="0"/>
              </a:spcBef>
              <a:buFontTx/>
              <a:buNone/>
            </a:pPr>
            <a:r>
              <a:rPr lang="en-US" b="1" dirty="0" smtClean="0">
                <a:latin typeface="Calibri"/>
                <a:ea typeface="Calibri" pitchFamily="-111" charset="0"/>
                <a:cs typeface="Calibri"/>
              </a:rPr>
              <a:t>Supports in General and Special Education Classrooms-A Teacher Panel Discussion</a:t>
            </a:r>
            <a:endParaRPr lang="en-US" sz="1800" dirty="0" smtClean="0">
              <a:latin typeface="Calibri"/>
              <a:ea typeface="Calibri" pitchFamily="-111" charset="0"/>
              <a:cs typeface="Calibri"/>
            </a:endParaRPr>
          </a:p>
          <a:p>
            <a:pPr>
              <a:buNone/>
            </a:pPr>
            <a:r>
              <a:rPr lang="en-US" sz="1800" dirty="0" smtClean="0">
                <a:latin typeface="Calibri"/>
                <a:ea typeface="Calibri" pitchFamily="-111" charset="0"/>
                <a:cs typeface="Calibri"/>
              </a:rPr>
              <a:t>	</a:t>
            </a:r>
          </a:p>
          <a:p>
            <a:pPr>
              <a:buNone/>
            </a:pPr>
            <a:r>
              <a:rPr lang="en-US" dirty="0" smtClean="0">
                <a:latin typeface="Calibri"/>
                <a:ea typeface="Calibri" pitchFamily="-111" charset="0"/>
                <a:cs typeface="Calibri"/>
              </a:rPr>
              <a:t>	</a:t>
            </a:r>
            <a:r>
              <a:rPr lang="en-US" sz="2800" dirty="0" smtClean="0">
                <a:latin typeface="Calibri"/>
                <a:ea typeface="Calibri" pitchFamily="-111" charset="0"/>
                <a:cs typeface="Calibri"/>
              </a:rPr>
              <a:t>A supportive environment that honors student individualization, strengths, interests, and preferences, is founded in trust and allows for maximum access to the general education curriculum, thus improving college, career, and civic life outcomes.</a:t>
            </a:r>
          </a:p>
          <a:p>
            <a:pPr>
              <a:buNone/>
            </a:pPr>
            <a:r>
              <a:rPr lang="en-US" sz="2800" dirty="0">
                <a:latin typeface="Calibri"/>
                <a:ea typeface="Calibri" pitchFamily="-111" charset="0"/>
                <a:cs typeface="Calibri"/>
              </a:rPr>
              <a:t>	</a:t>
            </a:r>
            <a:r>
              <a:rPr lang="en-US" sz="2800" dirty="0" smtClean="0">
                <a:latin typeface="Calibri"/>
                <a:ea typeface="Calibri" pitchFamily="-111" charset="0"/>
                <a:cs typeface="Calibri"/>
              </a:rPr>
              <a:t>					</a:t>
            </a:r>
          </a:p>
        </p:txBody>
      </p:sp>
      <p:sp>
        <p:nvSpPr>
          <p:cNvPr id="15362" name="Title 1"/>
          <p:cNvSpPr>
            <a:spLocks noGrp="1"/>
          </p:cNvSpPr>
          <p:nvPr>
            <p:ph type="title" idx="4294967295"/>
          </p:nvPr>
        </p:nvSpPr>
        <p:spPr>
          <a:xfrm>
            <a:off x="914400" y="304800"/>
            <a:ext cx="8229600" cy="1143000"/>
          </a:xfrm>
        </p:spPr>
        <p:txBody>
          <a:bodyPr/>
          <a:lstStyle/>
          <a:p>
            <a:pPr>
              <a:defRPr/>
            </a:pPr>
            <a:r>
              <a:rPr lang="en-US" altLang="en-US" dirty="0" smtClean="0">
                <a:latin typeface="+mj-lt"/>
                <a:ea typeface="Calibri" pitchFamily="-65" charset="0"/>
                <a:cs typeface="Calibri" pitchFamily="-65" charset="0"/>
              </a:rPr>
              <a:t>Creating A Collaborative Educational Community</a:t>
            </a:r>
          </a:p>
        </p:txBody>
      </p:sp>
    </p:spTree>
    <p:extLst>
      <p:ext uri="{BB962C8B-B14F-4D97-AF65-F5344CB8AC3E}">
        <p14:creationId xmlns:p14="http://schemas.microsoft.com/office/powerpoint/2010/main" val="98225989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24000" y="30480"/>
            <a:ext cx="7620000" cy="1323439"/>
          </a:xfrm>
          <a:prstGeom prst="rect">
            <a:avLst/>
          </a:prstGeom>
        </p:spPr>
        <p:txBody>
          <a:bodyPr wrap="square">
            <a:spAutoFit/>
          </a:bodyPr>
          <a:lstStyle/>
          <a:p>
            <a:pPr algn="ctr" fontAlgn="base">
              <a:spcBef>
                <a:spcPct val="0"/>
              </a:spcBef>
              <a:spcAft>
                <a:spcPct val="0"/>
              </a:spcAft>
            </a:pPr>
            <a:r>
              <a:rPr lang="en-US" sz="4000" dirty="0">
                <a:solidFill>
                  <a:srgbClr val="800000"/>
                </a:solidFill>
                <a:cs typeface="Century Gothic"/>
              </a:rPr>
              <a:t>General and Special Educator Panel Discussion/Q&amp;A</a:t>
            </a:r>
            <a:endParaRPr lang="en-US" sz="4000" dirty="0">
              <a:solidFill>
                <a:srgbClr val="800000"/>
              </a:solidFill>
              <a:cs typeface="Arial" pitchFamily="-111" charset="0"/>
            </a:endParaRPr>
          </a:p>
        </p:txBody>
      </p:sp>
      <p:sp>
        <p:nvSpPr>
          <p:cNvPr id="5" name="TextBox 4"/>
          <p:cNvSpPr txBox="1"/>
          <p:nvPr/>
        </p:nvSpPr>
        <p:spPr>
          <a:xfrm>
            <a:off x="1219200" y="1353919"/>
            <a:ext cx="8077200" cy="5847755"/>
          </a:xfrm>
          <a:prstGeom prst="rect">
            <a:avLst/>
          </a:prstGeom>
          <a:noFill/>
        </p:spPr>
        <p:txBody>
          <a:bodyPr wrap="square" rtlCol="0">
            <a:spAutoFit/>
          </a:bodyPr>
          <a:lstStyle/>
          <a:p>
            <a:pPr fontAlgn="base">
              <a:spcBef>
                <a:spcPct val="0"/>
              </a:spcBef>
              <a:spcAft>
                <a:spcPct val="0"/>
              </a:spcAft>
            </a:pPr>
            <a:r>
              <a:rPr lang="en-US" sz="2000" b="1" dirty="0" smtClean="0">
                <a:solidFill>
                  <a:srgbClr val="000066"/>
                </a:solidFill>
                <a:cs typeface="Arial" pitchFamily="-111" charset="0"/>
              </a:rPr>
              <a:t>Facilitator: Dr</a:t>
            </a:r>
            <a:r>
              <a:rPr lang="en-US" sz="2000" b="1" dirty="0">
                <a:solidFill>
                  <a:srgbClr val="000066"/>
                </a:solidFill>
                <a:cs typeface="Arial" pitchFamily="-111" charset="0"/>
              </a:rPr>
              <a:t>. Steven Winlock</a:t>
            </a:r>
            <a:r>
              <a:rPr lang="en-US" sz="2000" dirty="0">
                <a:solidFill>
                  <a:srgbClr val="000066"/>
                </a:solidFill>
                <a:cs typeface="Arial" pitchFamily="-111" charset="0"/>
              </a:rPr>
              <a:t>, Facilitator: Advisory Commission on Special Education Commissioner/Sacramento County Office of Education Leadership Academy</a:t>
            </a:r>
          </a:p>
          <a:p>
            <a:pPr lvl="1"/>
            <a:endParaRPr lang="en-US" dirty="0" smtClean="0"/>
          </a:p>
          <a:p>
            <a:pPr marL="0" lvl="1"/>
            <a:r>
              <a:rPr lang="en-US" b="1" u="sng" dirty="0" smtClean="0"/>
              <a:t>Teacher Panel:</a:t>
            </a:r>
          </a:p>
          <a:p>
            <a:pPr marL="0" lvl="1"/>
            <a:endParaRPr lang="en-US" dirty="0"/>
          </a:p>
          <a:p>
            <a:pPr marL="346075" lvl="1" indent="-285750">
              <a:buFont typeface="Arial" panose="020B0604020202020204" pitchFamily="34" charset="0"/>
              <a:buChar char="•"/>
            </a:pPr>
            <a:r>
              <a:rPr lang="en-US" sz="2000" b="1" dirty="0" smtClean="0"/>
              <a:t>Jodi </a:t>
            </a:r>
            <a:r>
              <a:rPr lang="en-US" sz="2000" b="1" dirty="0"/>
              <a:t>Fortney</a:t>
            </a:r>
            <a:r>
              <a:rPr lang="en-US" sz="2000" dirty="0"/>
              <a:t>, has been teaching Special Education for 25 years, with the past 13 years being at the high school level.  Ms. Fortney is currently a Special Day Class high school teacher at Mt. Whitney High School in Visalia, California. She was a participant on the National and Center State Collaborative (NCSC) Language Arts Sample Systematic Instruction Script (LASSIs) field test as well as the NCSC assessment writing study in 2014.</a:t>
            </a:r>
          </a:p>
          <a:p>
            <a:pPr marL="346075" lvl="1" indent="-285750">
              <a:buFont typeface="Arial" panose="020B0604020202020204" pitchFamily="34" charset="0"/>
              <a:buChar char="•"/>
            </a:pPr>
            <a:r>
              <a:rPr lang="en-US" sz="2000" b="1" dirty="0"/>
              <a:t>Jennifer </a:t>
            </a:r>
            <a:r>
              <a:rPr lang="en-US" sz="2000" b="1" dirty="0" err="1"/>
              <a:t>Ellerman</a:t>
            </a:r>
            <a:r>
              <a:rPr lang="en-US" sz="2000" dirty="0"/>
              <a:t>, a former general education teacher, was part of a successful co-teaching team from California Middle School, Sacramento, California with Janelle Mercado a special education teacher.  Ms. </a:t>
            </a:r>
            <a:r>
              <a:rPr lang="en-US" sz="2000" dirty="0" err="1"/>
              <a:t>Ellerman's</a:t>
            </a:r>
            <a:r>
              <a:rPr lang="en-US" sz="2000" dirty="0"/>
              <a:t> current position is a Technical Assessment Specialist for the Sacramento City Unified School District</a:t>
            </a:r>
            <a:r>
              <a:rPr lang="en-US" sz="2000" dirty="0" smtClean="0"/>
              <a:t>.</a:t>
            </a:r>
          </a:p>
          <a:p>
            <a:pPr marL="346075" lvl="1"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427631770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24000" y="304800"/>
            <a:ext cx="7620000" cy="1323439"/>
          </a:xfrm>
          <a:prstGeom prst="rect">
            <a:avLst/>
          </a:prstGeom>
        </p:spPr>
        <p:txBody>
          <a:bodyPr wrap="square">
            <a:spAutoFit/>
          </a:bodyPr>
          <a:lstStyle/>
          <a:p>
            <a:pPr algn="ctr" fontAlgn="base">
              <a:spcBef>
                <a:spcPct val="0"/>
              </a:spcBef>
              <a:spcAft>
                <a:spcPct val="0"/>
              </a:spcAft>
            </a:pPr>
            <a:r>
              <a:rPr lang="en-US" sz="4000" dirty="0">
                <a:solidFill>
                  <a:srgbClr val="800000"/>
                </a:solidFill>
                <a:cs typeface="Century Gothic"/>
              </a:rPr>
              <a:t>General and Special Educator Panel Discussion/Q&amp;A</a:t>
            </a:r>
            <a:endParaRPr lang="en-US" sz="4000" dirty="0">
              <a:solidFill>
                <a:srgbClr val="800000"/>
              </a:solidFill>
              <a:cs typeface="Arial" pitchFamily="-111" charset="0"/>
            </a:endParaRPr>
          </a:p>
        </p:txBody>
      </p:sp>
      <p:sp>
        <p:nvSpPr>
          <p:cNvPr id="5" name="TextBox 4"/>
          <p:cNvSpPr txBox="1"/>
          <p:nvPr/>
        </p:nvSpPr>
        <p:spPr>
          <a:xfrm>
            <a:off x="1371600" y="1628239"/>
            <a:ext cx="7543800" cy="5232202"/>
          </a:xfrm>
          <a:prstGeom prst="rect">
            <a:avLst/>
          </a:prstGeom>
          <a:noFill/>
        </p:spPr>
        <p:txBody>
          <a:bodyPr wrap="square" rtlCol="0">
            <a:spAutoFit/>
          </a:bodyPr>
          <a:lstStyle/>
          <a:p>
            <a:pPr marL="0" lvl="1"/>
            <a:r>
              <a:rPr lang="en-US" b="1" u="sng" dirty="0" smtClean="0"/>
              <a:t>Teacher Panel</a:t>
            </a:r>
            <a:r>
              <a:rPr lang="en-US" b="1" dirty="0" smtClean="0"/>
              <a:t>:</a:t>
            </a:r>
          </a:p>
          <a:p>
            <a:pPr marL="0" lvl="1"/>
            <a:endParaRPr lang="en-US" b="1" u="sng" dirty="0" smtClean="0"/>
          </a:p>
          <a:p>
            <a:pPr marL="285750" lvl="1" indent="-285750">
              <a:buFont typeface="Arial" panose="020B0604020202020204" pitchFamily="34" charset="0"/>
              <a:buChar char="•"/>
            </a:pPr>
            <a:r>
              <a:rPr lang="en-US" sz="2000" b="1" dirty="0"/>
              <a:t>Janelle Mercado</a:t>
            </a:r>
            <a:r>
              <a:rPr lang="en-US" sz="2000" dirty="0"/>
              <a:t>, a former special education teacher, was a co-teaching partner with Jennifer </a:t>
            </a:r>
            <a:r>
              <a:rPr lang="en-US" sz="2000" dirty="0" err="1"/>
              <a:t>Ellerman</a:t>
            </a:r>
            <a:r>
              <a:rPr lang="en-US" sz="2000" dirty="0"/>
              <a:t>, a general education teacher, both from California Middle School in Sacramento, California.  Ms. Mercado is currently a Program Specialist for Eldorado SELPA/Charter SELPA.</a:t>
            </a:r>
          </a:p>
          <a:p>
            <a:pPr marL="285750" lvl="1" indent="-285750">
              <a:buFont typeface="Arial" panose="020B0604020202020204" pitchFamily="34" charset="0"/>
              <a:buChar char="•"/>
            </a:pPr>
            <a:r>
              <a:rPr lang="en-US" sz="2000" b="1" dirty="0"/>
              <a:t>Cindy Sasaki</a:t>
            </a:r>
            <a:r>
              <a:rPr lang="en-US" sz="2000" dirty="0" smtClean="0"/>
              <a:t>, Currently </a:t>
            </a:r>
            <a:r>
              <a:rPr lang="en-US" sz="2000" dirty="0"/>
              <a:t>teaches at Title 1 schools: David Reese Elementary and Florin Elementary in Elk Grove, California. Ms. Sasaki is currently an Inclusive Education Specialist in the Elk Grove Unified School District.</a:t>
            </a:r>
          </a:p>
          <a:p>
            <a:pPr marL="285750" lvl="1" indent="-285750">
              <a:buFont typeface="Arial" panose="020B0604020202020204" pitchFamily="34" charset="0"/>
              <a:buChar char="•"/>
            </a:pPr>
            <a:r>
              <a:rPr lang="en-US" sz="2000" b="1" dirty="0"/>
              <a:t>Elaine Stallworth</a:t>
            </a:r>
            <a:r>
              <a:rPr lang="en-US" sz="2000" dirty="0"/>
              <a:t> is a third grade general education teacher at Caleb Greenwood Elementary in Sacramento City Unified who has been successfully co-teaching with a special education teacher in order to inclusively serve her multiple students with Individualized education programs.</a:t>
            </a:r>
          </a:p>
          <a:p>
            <a:pPr lvl="1"/>
            <a:endParaRPr lang="en-US" dirty="0"/>
          </a:p>
        </p:txBody>
      </p:sp>
    </p:spTree>
    <p:extLst>
      <p:ext uri="{BB962C8B-B14F-4D97-AF65-F5344CB8AC3E}">
        <p14:creationId xmlns:p14="http://schemas.microsoft.com/office/powerpoint/2010/main" val="367270682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CCSS">
      <a:dk1>
        <a:srgbClr val="000066"/>
      </a:dk1>
      <a:lt1>
        <a:sysClr val="window" lastClr="FFFFFF"/>
      </a:lt1>
      <a:dk2>
        <a:srgbClr val="800000"/>
      </a:dk2>
      <a:lt2>
        <a:srgbClr val="FFCC81"/>
      </a:lt2>
      <a:accent1>
        <a:srgbClr val="0000FA"/>
      </a:accent1>
      <a:accent2>
        <a:srgbClr val="FF0909"/>
      </a:accent2>
      <a:accent3>
        <a:srgbClr val="B7B7FF"/>
      </a:accent3>
      <a:accent4>
        <a:srgbClr val="FFC9C9"/>
      </a:accent4>
      <a:accent5>
        <a:srgbClr val="9966FF"/>
      </a:accent5>
      <a:accent6>
        <a:srgbClr val="0099CC"/>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377</Words>
  <Application>Microsoft Macintosh PowerPoint</Application>
  <PresentationFormat>On-screen Show (4:3)</PresentationFormat>
  <Paragraphs>29</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Blueprint for Improving Instruction, Accessibility, and Outcomes for All Students</vt:lpstr>
      <vt:lpstr>The Blueprint</vt:lpstr>
      <vt:lpstr>Creating A Collaborative Educational Community</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Blueprint for Improving Instruction, Accessibility, and Outcomes for All Students</dc:title>
  <dc:creator>Kristen</dc:creator>
  <cp:lastModifiedBy>Tom Tranfaglia</cp:lastModifiedBy>
  <cp:revision>4</cp:revision>
  <dcterms:created xsi:type="dcterms:W3CDTF">2015-02-11T03:34:44Z</dcterms:created>
  <dcterms:modified xsi:type="dcterms:W3CDTF">2015-02-12T19:49:54Z</dcterms:modified>
</cp:coreProperties>
</file>